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57" r:id="rId5"/>
  </p:sldIdLst>
  <p:sldSz cx="6858000" cy="9906000" type="A4"/>
  <p:notesSz cx="6889750"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EEDB645-5A73-63B3-46D8-89407CA0B259}" name="Samantha Durbin" initials="SD" userId="S::sdurbin@ri.ac.uk::c712ed05-d014-4098-9a5f-2a6db692e412"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4F0808-6C5A-E11C-0655-97AD7BAB73C9}" v="15" dt="2025-11-26T11:00:02.0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12" Type="http://schemas.microsoft.com/office/2018/10/relationships/authors" Targe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lysse Marshall" userId="S::amarshall@ri.ac.uk::57e398e5-184c-4770-be21-ac1ff17f306d" providerId="AD" clId="Web-{884F0808-6C5A-E11C-0655-97AD7BAB73C9}"/>
    <pc:docChg chg="modSld">
      <pc:chgData name="Allysse Marshall" userId="S::amarshall@ri.ac.uk::57e398e5-184c-4770-be21-ac1ff17f306d" providerId="AD" clId="Web-{884F0808-6C5A-E11C-0655-97AD7BAB73C9}" dt="2025-11-26T11:00:02.032" v="8" actId="1076"/>
      <pc:docMkLst>
        <pc:docMk/>
      </pc:docMkLst>
      <pc:sldChg chg="delSp modSp">
        <pc:chgData name="Allysse Marshall" userId="S::amarshall@ri.ac.uk::57e398e5-184c-4770-be21-ac1ff17f306d" providerId="AD" clId="Web-{884F0808-6C5A-E11C-0655-97AD7BAB73C9}" dt="2025-11-26T11:00:02.032" v="8" actId="1076"/>
        <pc:sldMkLst>
          <pc:docMk/>
          <pc:sldMk cId="3506657320" sldId="257"/>
        </pc:sldMkLst>
        <pc:spChg chg="mod">
          <ac:chgData name="Allysse Marshall" userId="S::amarshall@ri.ac.uk::57e398e5-184c-4770-be21-ac1ff17f306d" providerId="AD" clId="Web-{884F0808-6C5A-E11C-0655-97AD7BAB73C9}" dt="2025-11-26T10:58:15.452" v="2" actId="20577"/>
          <ac:spMkLst>
            <pc:docMk/>
            <pc:sldMk cId="3506657320" sldId="257"/>
            <ac:spMk id="5" creationId="{AE2C0C24-ADF6-5CB0-8A45-CC6F4F52DECB}"/>
          </ac:spMkLst>
        </pc:spChg>
        <pc:spChg chg="mod">
          <ac:chgData name="Allysse Marshall" userId="S::amarshall@ri.ac.uk::57e398e5-184c-4770-be21-ac1ff17f306d" providerId="AD" clId="Web-{884F0808-6C5A-E11C-0655-97AD7BAB73C9}" dt="2025-11-26T11:00:02.032" v="8" actId="1076"/>
          <ac:spMkLst>
            <pc:docMk/>
            <pc:sldMk cId="3506657320" sldId="257"/>
            <ac:spMk id="10" creationId="{22F422E3-2F54-8AE6-E512-1BC26CB7A7FC}"/>
          </ac:spMkLst>
        </pc:spChg>
        <pc:spChg chg="mod">
          <ac:chgData name="Allysse Marshall" userId="S::amarshall@ri.ac.uk::57e398e5-184c-4770-be21-ac1ff17f306d" providerId="AD" clId="Web-{884F0808-6C5A-E11C-0655-97AD7BAB73C9}" dt="2025-11-26T11:00:01.986" v="6" actId="1076"/>
          <ac:spMkLst>
            <pc:docMk/>
            <pc:sldMk cId="3506657320" sldId="257"/>
            <ac:spMk id="12" creationId="{4A893E9E-E0F6-12CD-2347-2E1EE1B9A734}"/>
          </ac:spMkLst>
        </pc:spChg>
        <pc:spChg chg="del mod">
          <ac:chgData name="Allysse Marshall" userId="S::amarshall@ri.ac.uk::57e398e5-184c-4770-be21-ac1ff17f306d" providerId="AD" clId="Web-{884F0808-6C5A-E11C-0655-97AD7BAB73C9}" dt="2025-11-26T10:59:42.063" v="4"/>
          <ac:spMkLst>
            <pc:docMk/>
            <pc:sldMk cId="3506657320" sldId="257"/>
            <ac:spMk id="15" creationId="{89C63AE4-7AEC-C1E8-78FC-089EE58269D8}"/>
          </ac:spMkLst>
        </pc:spChg>
        <pc:spChg chg="del">
          <ac:chgData name="Allysse Marshall" userId="S::amarshall@ri.ac.uk::57e398e5-184c-4770-be21-ac1ff17f306d" providerId="AD" clId="Web-{884F0808-6C5A-E11C-0655-97AD7BAB73C9}" dt="2025-11-26T10:59:43.345" v="5"/>
          <ac:spMkLst>
            <pc:docMk/>
            <pc:sldMk cId="3506657320" sldId="257"/>
            <ac:spMk id="17" creationId="{C33BD0E4-228B-5DE5-9C61-A0D497925749}"/>
          </ac:spMkLst>
        </pc:spChg>
        <pc:picChg chg="mod">
          <ac:chgData name="Allysse Marshall" userId="S::amarshall@ri.ac.uk::57e398e5-184c-4770-be21-ac1ff17f306d" providerId="AD" clId="Web-{884F0808-6C5A-E11C-0655-97AD7BAB73C9}" dt="2025-11-26T11:00:02.017" v="7" actId="1076"/>
          <ac:picMkLst>
            <pc:docMk/>
            <pc:sldMk cId="3506657320" sldId="257"/>
            <ac:picMk id="13" creationId="{DBEF6360-2F56-1AF1-B195-6F81EC3FD487}"/>
          </ac:picMkLst>
        </pc:picChg>
        <pc:picChg chg="del">
          <ac:chgData name="Allysse Marshall" userId="S::amarshall@ri.ac.uk::57e398e5-184c-4770-be21-ac1ff17f306d" providerId="AD" clId="Web-{884F0808-6C5A-E11C-0655-97AD7BAB73C9}" dt="2025-11-26T10:59:40.563" v="3"/>
          <ac:picMkLst>
            <pc:docMk/>
            <pc:sldMk cId="3506657320" sldId="257"/>
            <ac:picMk id="16" creationId="{3FA54234-0017-B224-90BA-3745A07C6D8E}"/>
          </ac:picMkLst>
        </pc:picChg>
      </pc:sldChg>
    </pc:docChg>
  </pc:docChgLst>
  <pc:docChgLst>
    <pc:chgData name="Kathryn Cassidy Pachon" userId="S::kpachon@ri.ac.uk::c61ed03c-49e5-4095-bb67-75d2cee4d680" providerId="AD" clId="Web-{91547799-3CA5-8F1D-A44C-636C0C7333AB}"/>
    <pc:docChg chg="mod addSld delSld modSld addMainMaster delMainMaster modMainMaster setSldSz">
      <pc:chgData name="Kathryn Cassidy Pachon" userId="S::kpachon@ri.ac.uk::c61ed03c-49e5-4095-bb67-75d2cee4d680" providerId="AD" clId="Web-{91547799-3CA5-8F1D-A44C-636C0C7333AB}" dt="2025-11-13T17:00:53.135" v="634" actId="14100"/>
      <pc:docMkLst>
        <pc:docMk/>
      </pc:docMkLst>
      <pc:sldChg chg="addSp delSp modSp new mod modClrScheme chgLayout">
        <pc:chgData name="Kathryn Cassidy Pachon" userId="S::kpachon@ri.ac.uk::c61ed03c-49e5-4095-bb67-75d2cee4d680" providerId="AD" clId="Web-{91547799-3CA5-8F1D-A44C-636C0C7333AB}" dt="2025-11-13T17:00:53.135" v="634" actId="14100"/>
        <pc:sldMkLst>
          <pc:docMk/>
          <pc:sldMk cId="3506657320" sldId="257"/>
        </pc:sldMkLst>
        <pc:spChg chg="add mod">
          <ac:chgData name="Kathryn Cassidy Pachon" userId="S::kpachon@ri.ac.uk::c61ed03c-49e5-4095-bb67-75d2cee4d680" providerId="AD" clId="Web-{91547799-3CA5-8F1D-A44C-636C0C7333AB}" dt="2025-11-13T16:43:00.505" v="563" actId="1076"/>
          <ac:spMkLst>
            <pc:docMk/>
            <pc:sldMk cId="3506657320" sldId="257"/>
            <ac:spMk id="5" creationId="{AE2C0C24-ADF6-5CB0-8A45-CC6F4F52DECB}"/>
          </ac:spMkLst>
        </pc:spChg>
        <pc:spChg chg="mod topLvl">
          <ac:chgData name="Kathryn Cassidy Pachon" userId="S::kpachon@ri.ac.uk::c61ed03c-49e5-4095-bb67-75d2cee4d680" providerId="AD" clId="Web-{91547799-3CA5-8F1D-A44C-636C0C7333AB}" dt="2025-11-13T16:41:38.847" v="542" actId="20577"/>
          <ac:spMkLst>
            <pc:docMk/>
            <pc:sldMk cId="3506657320" sldId="257"/>
            <ac:spMk id="7" creationId="{9195FADA-6F1A-7456-852D-A82D5826C2B4}"/>
          </ac:spMkLst>
        </pc:spChg>
        <pc:spChg chg="mod topLvl">
          <ac:chgData name="Kathryn Cassidy Pachon" userId="S::kpachon@ri.ac.uk::c61ed03c-49e5-4095-bb67-75d2cee4d680" providerId="AD" clId="Web-{91547799-3CA5-8F1D-A44C-636C0C7333AB}" dt="2025-11-13T17:00:53.135" v="634" actId="14100"/>
          <ac:spMkLst>
            <pc:docMk/>
            <pc:sldMk cId="3506657320" sldId="257"/>
            <ac:spMk id="8" creationId="{6C22A27D-F6D5-218D-60CF-0260BD790095}"/>
          </ac:spMkLst>
        </pc:spChg>
        <pc:spChg chg="mod topLvl">
          <ac:chgData name="Kathryn Cassidy Pachon" userId="S::kpachon@ri.ac.uk::c61ed03c-49e5-4095-bb67-75d2cee4d680" providerId="AD" clId="Web-{91547799-3CA5-8F1D-A44C-636C0C7333AB}" dt="2025-11-13T16:58:34.382" v="617" actId="1076"/>
          <ac:spMkLst>
            <pc:docMk/>
            <pc:sldMk cId="3506657320" sldId="257"/>
            <ac:spMk id="9" creationId="{D2510D52-50E8-33F4-7A8A-C854F145AFCE}"/>
          </ac:spMkLst>
        </pc:spChg>
        <pc:spChg chg="add mod topLvl">
          <ac:chgData name="Kathryn Cassidy Pachon" userId="S::kpachon@ri.ac.uk::c61ed03c-49e5-4095-bb67-75d2cee4d680" providerId="AD" clId="Web-{91547799-3CA5-8F1D-A44C-636C0C7333AB}" dt="2025-11-13T16:56:48.067" v="604"/>
          <ac:spMkLst>
            <pc:docMk/>
            <pc:sldMk cId="3506657320" sldId="257"/>
            <ac:spMk id="10" creationId="{22F422E3-2F54-8AE6-E512-1BC26CB7A7FC}"/>
          </ac:spMkLst>
        </pc:spChg>
        <pc:spChg chg="mod topLvl">
          <ac:chgData name="Kathryn Cassidy Pachon" userId="S::kpachon@ri.ac.uk::c61ed03c-49e5-4095-bb67-75d2cee4d680" providerId="AD" clId="Web-{91547799-3CA5-8F1D-A44C-636C0C7333AB}" dt="2025-11-13T16:58:14.507" v="614" actId="14100"/>
          <ac:spMkLst>
            <pc:docMk/>
            <pc:sldMk cId="3506657320" sldId="257"/>
            <ac:spMk id="11" creationId="{715D32C6-E5FE-591B-C4C4-EB30F3DA0EF4}"/>
          </ac:spMkLst>
        </pc:spChg>
        <pc:spChg chg="add del mod topLvl">
          <ac:chgData name="Kathryn Cassidy Pachon" userId="S::kpachon@ri.ac.uk::c61ed03c-49e5-4095-bb67-75d2cee4d680" providerId="AD" clId="Web-{91547799-3CA5-8F1D-A44C-636C0C7333AB}" dt="2025-11-13T16:56:48.067" v="604"/>
          <ac:spMkLst>
            <pc:docMk/>
            <pc:sldMk cId="3506657320" sldId="257"/>
            <ac:spMk id="12" creationId="{4A893E9E-E0F6-12CD-2347-2E1EE1B9A734}"/>
          </ac:spMkLst>
        </pc:spChg>
        <pc:spChg chg="mod topLvl">
          <ac:chgData name="Kathryn Cassidy Pachon" userId="S::kpachon@ri.ac.uk::c61ed03c-49e5-4095-bb67-75d2cee4d680" providerId="AD" clId="Web-{91547799-3CA5-8F1D-A44C-636C0C7333AB}" dt="2025-11-13T16:56:48.067" v="604"/>
          <ac:spMkLst>
            <pc:docMk/>
            <pc:sldMk cId="3506657320" sldId="257"/>
            <ac:spMk id="14" creationId="{7819DB5C-E90A-BFCC-526C-8AC1B7C4BB8D}"/>
          </ac:spMkLst>
        </pc:spChg>
        <pc:spChg chg="mod topLvl">
          <ac:chgData name="Kathryn Cassidy Pachon" userId="S::kpachon@ri.ac.uk::c61ed03c-49e5-4095-bb67-75d2cee4d680" providerId="AD" clId="Web-{91547799-3CA5-8F1D-A44C-636C0C7333AB}" dt="2025-11-13T16:56:48.067" v="604"/>
          <ac:spMkLst>
            <pc:docMk/>
            <pc:sldMk cId="3506657320" sldId="257"/>
            <ac:spMk id="15" creationId="{89C63AE4-7AEC-C1E8-78FC-089EE58269D8}"/>
          </ac:spMkLst>
        </pc:spChg>
        <pc:spChg chg="mod topLvl">
          <ac:chgData name="Kathryn Cassidy Pachon" userId="S::kpachon@ri.ac.uk::c61ed03c-49e5-4095-bb67-75d2cee4d680" providerId="AD" clId="Web-{91547799-3CA5-8F1D-A44C-636C0C7333AB}" dt="2025-11-13T16:56:48.067" v="604"/>
          <ac:spMkLst>
            <pc:docMk/>
            <pc:sldMk cId="3506657320" sldId="257"/>
            <ac:spMk id="17" creationId="{C33BD0E4-228B-5DE5-9C61-A0D497925749}"/>
          </ac:spMkLst>
        </pc:spChg>
        <pc:spChg chg="add mod ord">
          <ac:chgData name="Kathryn Cassidy Pachon" userId="S::kpachon@ri.ac.uk::c61ed03c-49e5-4095-bb67-75d2cee4d680" providerId="AD" clId="Web-{91547799-3CA5-8F1D-A44C-636C0C7333AB}" dt="2025-11-13T17:00:40.322" v="633" actId="14100"/>
          <ac:spMkLst>
            <pc:docMk/>
            <pc:sldMk cId="3506657320" sldId="257"/>
            <ac:spMk id="22" creationId="{194F9209-791F-8244-8CA4-19F6F2ED2588}"/>
          </ac:spMkLst>
        </pc:spChg>
        <pc:picChg chg="add mod">
          <ac:chgData name="Kathryn Cassidy Pachon" userId="S::kpachon@ri.ac.uk::c61ed03c-49e5-4095-bb67-75d2cee4d680" providerId="AD" clId="Web-{91547799-3CA5-8F1D-A44C-636C0C7333AB}" dt="2025-11-13T17:00:24.900" v="627"/>
          <ac:picMkLst>
            <pc:docMk/>
            <pc:sldMk cId="3506657320" sldId="257"/>
            <ac:picMk id="2" creationId="{B60948B6-981E-E926-B12A-45F98737C101}"/>
          </ac:picMkLst>
        </pc:picChg>
        <pc:picChg chg="add mod topLvl">
          <ac:chgData name="Kathryn Cassidy Pachon" userId="S::kpachon@ri.ac.uk::c61ed03c-49e5-4095-bb67-75d2cee4d680" providerId="AD" clId="Web-{91547799-3CA5-8F1D-A44C-636C0C7333AB}" dt="2025-11-13T16:56:48.067" v="604"/>
          <ac:picMkLst>
            <pc:docMk/>
            <pc:sldMk cId="3506657320" sldId="257"/>
            <ac:picMk id="3" creationId="{2CF93A0C-9614-0C83-0EDA-28307D63F6C7}"/>
          </ac:picMkLst>
        </pc:picChg>
        <pc:picChg chg="mod topLvl">
          <ac:chgData name="Kathryn Cassidy Pachon" userId="S::kpachon@ri.ac.uk::c61ed03c-49e5-4095-bb67-75d2cee4d680" providerId="AD" clId="Web-{91547799-3CA5-8F1D-A44C-636C0C7333AB}" dt="2025-11-13T16:56:48.067" v="604"/>
          <ac:picMkLst>
            <pc:docMk/>
            <pc:sldMk cId="3506657320" sldId="257"/>
            <ac:picMk id="13" creationId="{DBEF6360-2F56-1AF1-B195-6F81EC3FD487}"/>
          </ac:picMkLst>
        </pc:picChg>
        <pc:picChg chg="mod topLvl">
          <ac:chgData name="Kathryn Cassidy Pachon" userId="S::kpachon@ri.ac.uk::c61ed03c-49e5-4095-bb67-75d2cee4d680" providerId="AD" clId="Web-{91547799-3CA5-8F1D-A44C-636C0C7333AB}" dt="2025-11-13T16:56:48.067" v="604"/>
          <ac:picMkLst>
            <pc:docMk/>
            <pc:sldMk cId="3506657320" sldId="257"/>
            <ac:picMk id="16" creationId="{3FA54234-0017-B224-90BA-3745A07C6D8E}"/>
          </ac:picMkLst>
        </pc:picChg>
        <pc:cxnChg chg="add mod">
          <ac:chgData name="Kathryn Cassidy Pachon" userId="S::kpachon@ri.ac.uk::c61ed03c-49e5-4095-bb67-75d2cee4d680" providerId="AD" clId="Web-{91547799-3CA5-8F1D-A44C-636C0C7333AB}" dt="2025-11-13T16:56:07.206" v="595" actId="14100"/>
          <ac:cxnSpMkLst>
            <pc:docMk/>
            <pc:sldMk cId="3506657320" sldId="257"/>
            <ac:cxnSpMk id="19" creationId="{EE8C41D6-F651-4ADE-D59E-15DB0A7DF1E0}"/>
          </ac:cxnSpMkLst>
        </pc:cxnChg>
        <pc:cxnChg chg="add mod">
          <ac:chgData name="Kathryn Cassidy Pachon" userId="S::kpachon@ri.ac.uk::c61ed03c-49e5-4095-bb67-75d2cee4d680" providerId="AD" clId="Web-{91547799-3CA5-8F1D-A44C-636C0C7333AB}" dt="2025-11-13T16:57:54.834" v="611" actId="1076"/>
          <ac:cxnSpMkLst>
            <pc:docMk/>
            <pc:sldMk cId="3506657320" sldId="257"/>
            <ac:cxnSpMk id="20" creationId="{A4978A4E-EF6E-C044-57C9-2E1CCA5BBA87}"/>
          </ac:cxnSpMkLst>
        </pc:cxnChg>
      </pc:sldChg>
      <pc:sldMasterChg chg="add addSldLayout modSldLayout">
        <pc:chgData name="Kathryn Cassidy Pachon" userId="S::kpachon@ri.ac.uk::c61ed03c-49e5-4095-bb67-75d2cee4d680" providerId="AD" clId="Web-{91547799-3CA5-8F1D-A44C-636C0C7333AB}" dt="2025-11-13T14:51:14.299" v="19"/>
        <pc:sldMasterMkLst>
          <pc:docMk/>
          <pc:sldMasterMk cId="2633988071" sldId="2147483684"/>
        </pc:sldMasterMkLst>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1512447778" sldId="2147483685"/>
          </pc:sldLayoutMkLst>
        </pc:sldLayoutChg>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1286820697" sldId="2147483686"/>
          </pc:sldLayoutMkLst>
        </pc:sldLayoutChg>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2018173998" sldId="2147483687"/>
          </pc:sldLayoutMkLst>
        </pc:sldLayoutChg>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2616734355" sldId="2147483688"/>
          </pc:sldLayoutMkLst>
        </pc:sldLayoutChg>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3114843038" sldId="2147483689"/>
          </pc:sldLayoutMkLst>
        </pc:sldLayoutChg>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2440471108" sldId="2147483690"/>
          </pc:sldLayoutMkLst>
        </pc:sldLayoutChg>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3440035665" sldId="2147483691"/>
          </pc:sldLayoutMkLst>
        </pc:sldLayoutChg>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3017556619" sldId="2147483692"/>
          </pc:sldLayoutMkLst>
        </pc:sldLayoutChg>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680936530" sldId="2147483693"/>
          </pc:sldLayoutMkLst>
        </pc:sldLayoutChg>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1486786847" sldId="2147483694"/>
          </pc:sldLayoutMkLst>
        </pc:sldLayoutChg>
        <pc:sldLayoutChg chg="add mod replId">
          <pc:chgData name="Kathryn Cassidy Pachon" userId="S::kpachon@ri.ac.uk::c61ed03c-49e5-4095-bb67-75d2cee4d680" providerId="AD" clId="Web-{91547799-3CA5-8F1D-A44C-636C0C7333AB}" dt="2025-11-13T14:51:14.299" v="19"/>
          <pc:sldLayoutMkLst>
            <pc:docMk/>
            <pc:sldMasterMk cId="2633988071" sldId="2147483684"/>
            <pc:sldLayoutMk cId="693351858" sldId="2147483695"/>
          </pc:sldLayoutMkLst>
        </pc:sldLayoutChg>
      </pc:sldMasterChg>
    </pc:docChg>
  </pc:docChgLst>
  <pc:docChgLst>
    <pc:chgData clId="Web-{91547799-3CA5-8F1D-A44C-636C0C7333AB}"/>
    <pc:docChg chg="modSld">
      <pc:chgData name="" userId="" providerId="" clId="Web-{91547799-3CA5-8F1D-A44C-636C0C7333AB}" dt="2025-11-13T14:35:32.993" v="4"/>
      <pc:docMkLst>
        <pc:docMk/>
      </pc:docMkLst>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154"/>
            </a:lvl1pPr>
          </a:lstStyle>
          <a:p>
            <a:r>
              <a:rPr lang="en-US" dirty="0"/>
              <a:t>Click to edit Master title style</a:t>
            </a:r>
          </a:p>
        </p:txBody>
      </p:sp>
      <p:sp>
        <p:nvSpPr>
          <p:cNvPr id="3" name="Subtitle 2"/>
          <p:cNvSpPr>
            <a:spLocks noGrp="1"/>
          </p:cNvSpPr>
          <p:nvPr>
            <p:ph type="subTitle" idx="1"/>
          </p:nvPr>
        </p:nvSpPr>
        <p:spPr>
          <a:xfrm>
            <a:off x="857250" y="5202944"/>
            <a:ext cx="5143500" cy="2391656"/>
          </a:xfrm>
        </p:spPr>
        <p:txBody>
          <a:bodyPr/>
          <a:lstStyle>
            <a:lvl1pPr marL="0" indent="0" algn="ctr">
              <a:buNone/>
              <a:defRPr sz="1662"/>
            </a:lvl1pPr>
            <a:lvl2pPr marL="316520" indent="0" algn="ctr">
              <a:buNone/>
              <a:defRPr sz="1385"/>
            </a:lvl2pPr>
            <a:lvl3pPr marL="633039" indent="0" algn="ctr">
              <a:buNone/>
              <a:defRPr sz="1246"/>
            </a:lvl3pPr>
            <a:lvl4pPr marL="949559" indent="0" algn="ctr">
              <a:buNone/>
              <a:defRPr sz="1108"/>
            </a:lvl4pPr>
            <a:lvl5pPr marL="1266078" indent="0" algn="ctr">
              <a:buNone/>
              <a:defRPr sz="1108"/>
            </a:lvl5pPr>
            <a:lvl6pPr marL="1582598" indent="0" algn="ctr">
              <a:buNone/>
              <a:defRPr sz="1108"/>
            </a:lvl6pPr>
            <a:lvl7pPr marL="1899117" indent="0" algn="ctr">
              <a:buNone/>
              <a:defRPr sz="1108"/>
            </a:lvl7pPr>
            <a:lvl8pPr marL="2215637" indent="0" algn="ctr">
              <a:buNone/>
              <a:defRPr sz="1108"/>
            </a:lvl8pPr>
            <a:lvl9pPr marL="2532156" indent="0" algn="ctr">
              <a:buNone/>
              <a:defRPr sz="1108"/>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11/26/2025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12447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11/26/2025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6786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11/26/2025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93351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11/26/2025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86820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154"/>
            </a:lvl1pPr>
          </a:lstStyle>
          <a:p>
            <a:r>
              <a:rPr lang="en-US" dirty="0"/>
              <a:t>Click to edit Master title style</a:t>
            </a:r>
          </a:p>
        </p:txBody>
      </p:sp>
      <p:sp>
        <p:nvSpPr>
          <p:cNvPr id="3" name="Text Placeholder 2"/>
          <p:cNvSpPr>
            <a:spLocks noGrp="1"/>
          </p:cNvSpPr>
          <p:nvPr>
            <p:ph type="body" idx="1"/>
          </p:nvPr>
        </p:nvSpPr>
        <p:spPr>
          <a:xfrm>
            <a:off x="467916" y="6629226"/>
            <a:ext cx="5915025" cy="2166937"/>
          </a:xfrm>
        </p:spPr>
        <p:txBody>
          <a:bodyPr/>
          <a:lstStyle>
            <a:lvl1pPr marL="0" indent="0">
              <a:buNone/>
              <a:defRPr sz="1662">
                <a:solidFill>
                  <a:schemeClr val="tx1"/>
                </a:solidFill>
              </a:defRPr>
            </a:lvl1pPr>
            <a:lvl2pPr marL="316520" indent="0">
              <a:buNone/>
              <a:defRPr sz="1385">
                <a:solidFill>
                  <a:schemeClr val="tx1">
                    <a:tint val="75000"/>
                  </a:schemeClr>
                </a:solidFill>
              </a:defRPr>
            </a:lvl2pPr>
            <a:lvl3pPr marL="633039" indent="0">
              <a:buNone/>
              <a:defRPr sz="1246">
                <a:solidFill>
                  <a:schemeClr val="tx1">
                    <a:tint val="75000"/>
                  </a:schemeClr>
                </a:solidFill>
              </a:defRPr>
            </a:lvl3pPr>
            <a:lvl4pPr marL="949559" indent="0">
              <a:buNone/>
              <a:defRPr sz="1108">
                <a:solidFill>
                  <a:schemeClr val="tx1">
                    <a:tint val="75000"/>
                  </a:schemeClr>
                </a:solidFill>
              </a:defRPr>
            </a:lvl4pPr>
            <a:lvl5pPr marL="1266078" indent="0">
              <a:buNone/>
              <a:defRPr sz="1108">
                <a:solidFill>
                  <a:schemeClr val="tx1">
                    <a:tint val="75000"/>
                  </a:schemeClr>
                </a:solidFill>
              </a:defRPr>
            </a:lvl5pPr>
            <a:lvl6pPr marL="1582598" indent="0">
              <a:buNone/>
              <a:defRPr sz="1108">
                <a:solidFill>
                  <a:schemeClr val="tx1">
                    <a:tint val="75000"/>
                  </a:schemeClr>
                </a:solidFill>
              </a:defRPr>
            </a:lvl6pPr>
            <a:lvl7pPr marL="1899117" indent="0">
              <a:buNone/>
              <a:defRPr sz="1108">
                <a:solidFill>
                  <a:schemeClr val="tx1">
                    <a:tint val="75000"/>
                  </a:schemeClr>
                </a:solidFill>
              </a:defRPr>
            </a:lvl7pPr>
            <a:lvl8pPr marL="2215637" indent="0">
              <a:buNone/>
              <a:defRPr sz="1108">
                <a:solidFill>
                  <a:schemeClr val="tx1">
                    <a:tint val="75000"/>
                  </a:schemeClr>
                </a:solidFill>
              </a:defRPr>
            </a:lvl8pPr>
            <a:lvl9pPr marL="2532156" indent="0">
              <a:buNone/>
              <a:defRPr sz="1108">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11/26/2025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18173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71488" y="2637014"/>
            <a:ext cx="2914650" cy="62852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3471863" y="2637014"/>
            <a:ext cx="2914650" cy="628526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t>11/26/2025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16734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dirty="0"/>
              <a:t>Click to edit Master title style</a:t>
            </a:r>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662" b="1"/>
            </a:lvl1pPr>
            <a:lvl2pPr marL="316520" indent="0">
              <a:buNone/>
              <a:defRPr sz="1385" b="1"/>
            </a:lvl2pPr>
            <a:lvl3pPr marL="633039" indent="0">
              <a:buNone/>
              <a:defRPr sz="1246" b="1"/>
            </a:lvl3pPr>
            <a:lvl4pPr marL="949559" indent="0">
              <a:buNone/>
              <a:defRPr sz="1108" b="1"/>
            </a:lvl4pPr>
            <a:lvl5pPr marL="1266078" indent="0">
              <a:buNone/>
              <a:defRPr sz="1108" b="1"/>
            </a:lvl5pPr>
            <a:lvl6pPr marL="1582598" indent="0">
              <a:buNone/>
              <a:defRPr sz="1108" b="1"/>
            </a:lvl6pPr>
            <a:lvl7pPr marL="1899117" indent="0">
              <a:buNone/>
              <a:defRPr sz="1108" b="1"/>
            </a:lvl7pPr>
            <a:lvl8pPr marL="2215637" indent="0">
              <a:buNone/>
              <a:defRPr sz="1108" b="1"/>
            </a:lvl8pPr>
            <a:lvl9pPr marL="2532156" indent="0">
              <a:buNone/>
              <a:defRPr sz="1108" b="1"/>
            </a:lvl9pPr>
          </a:lstStyle>
          <a:p>
            <a:pPr lvl="0"/>
            <a:r>
              <a:rPr lang="en-US" dirty="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662" b="1"/>
            </a:lvl1pPr>
            <a:lvl2pPr marL="316520" indent="0">
              <a:buNone/>
              <a:defRPr sz="1385" b="1"/>
            </a:lvl2pPr>
            <a:lvl3pPr marL="633039" indent="0">
              <a:buNone/>
              <a:defRPr sz="1246" b="1"/>
            </a:lvl3pPr>
            <a:lvl4pPr marL="949559" indent="0">
              <a:buNone/>
              <a:defRPr sz="1108" b="1"/>
            </a:lvl4pPr>
            <a:lvl5pPr marL="1266078" indent="0">
              <a:buNone/>
              <a:defRPr sz="1108" b="1"/>
            </a:lvl5pPr>
            <a:lvl6pPr marL="1582598" indent="0">
              <a:buNone/>
              <a:defRPr sz="1108" b="1"/>
            </a:lvl6pPr>
            <a:lvl7pPr marL="1899117" indent="0">
              <a:buNone/>
              <a:defRPr sz="1108" b="1"/>
            </a:lvl7pPr>
            <a:lvl8pPr marL="2215637" indent="0">
              <a:buNone/>
              <a:defRPr sz="1108" b="1"/>
            </a:lvl8pPr>
            <a:lvl9pPr marL="2532156" indent="0">
              <a:buNone/>
              <a:defRPr sz="1108" b="1"/>
            </a:lvl9pPr>
          </a:lstStyle>
          <a:p>
            <a:pPr lvl="0"/>
            <a:r>
              <a:rPr lang="en-US" dirty="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t>11/26/2025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14843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11/26/2025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40471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11/26/2025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40035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215"/>
            </a:lvl1pPr>
          </a:lstStyle>
          <a:p>
            <a:r>
              <a:rPr lang="en-US" dirty="0"/>
              <a:t>Click to edit Master title style</a:t>
            </a:r>
          </a:p>
        </p:txBody>
      </p:sp>
      <p:sp>
        <p:nvSpPr>
          <p:cNvPr id="3" name="Content Placeholder 2"/>
          <p:cNvSpPr>
            <a:spLocks noGrp="1"/>
          </p:cNvSpPr>
          <p:nvPr>
            <p:ph idx="1"/>
          </p:nvPr>
        </p:nvSpPr>
        <p:spPr>
          <a:xfrm>
            <a:off x="2915543" y="1426283"/>
            <a:ext cx="3471863" cy="7039681"/>
          </a:xfrm>
        </p:spPr>
        <p:txBody>
          <a:bodyPr/>
          <a:lstStyle>
            <a:lvl1pPr>
              <a:defRPr sz="2215"/>
            </a:lvl1pPr>
            <a:lvl2pPr>
              <a:defRPr sz="1938"/>
            </a:lvl2pPr>
            <a:lvl3pPr>
              <a:defRPr sz="1662"/>
            </a:lvl3pPr>
            <a:lvl4pPr>
              <a:defRPr sz="1385"/>
            </a:lvl4pPr>
            <a:lvl5pPr>
              <a:defRPr sz="1385"/>
            </a:lvl5pPr>
            <a:lvl6pPr>
              <a:defRPr sz="1385"/>
            </a:lvl6pPr>
            <a:lvl7pPr>
              <a:defRPr sz="1385"/>
            </a:lvl7pPr>
            <a:lvl8pPr>
              <a:defRPr sz="1385"/>
            </a:lvl8pPr>
            <a:lvl9pPr>
              <a:defRPr sz="1385"/>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108"/>
            </a:lvl1pPr>
            <a:lvl2pPr marL="316520" indent="0">
              <a:buNone/>
              <a:defRPr sz="969"/>
            </a:lvl2pPr>
            <a:lvl3pPr marL="633039" indent="0">
              <a:buNone/>
              <a:defRPr sz="831"/>
            </a:lvl3pPr>
            <a:lvl4pPr marL="949559" indent="0">
              <a:buNone/>
              <a:defRPr sz="692"/>
            </a:lvl4pPr>
            <a:lvl5pPr marL="1266078" indent="0">
              <a:buNone/>
              <a:defRPr sz="692"/>
            </a:lvl5pPr>
            <a:lvl6pPr marL="1582598" indent="0">
              <a:buNone/>
              <a:defRPr sz="692"/>
            </a:lvl6pPr>
            <a:lvl7pPr marL="1899117" indent="0">
              <a:buNone/>
              <a:defRPr sz="692"/>
            </a:lvl7pPr>
            <a:lvl8pPr marL="2215637" indent="0">
              <a:buNone/>
              <a:defRPr sz="692"/>
            </a:lvl8pPr>
            <a:lvl9pPr marL="2532156" indent="0">
              <a:buNone/>
              <a:defRPr sz="692"/>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11/26/2025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17556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215"/>
            </a:lvl1pPr>
          </a:lstStyle>
          <a:p>
            <a:r>
              <a:rPr lang="en-US" dirty="0"/>
              <a:t>Click to edit Master title style</a:t>
            </a:r>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215"/>
            </a:lvl1pPr>
            <a:lvl2pPr marL="316520" indent="0">
              <a:buNone/>
              <a:defRPr sz="1938"/>
            </a:lvl2pPr>
            <a:lvl3pPr marL="633039" indent="0">
              <a:buNone/>
              <a:defRPr sz="1662"/>
            </a:lvl3pPr>
            <a:lvl4pPr marL="949559" indent="0">
              <a:buNone/>
              <a:defRPr sz="1385"/>
            </a:lvl4pPr>
            <a:lvl5pPr marL="1266078" indent="0">
              <a:buNone/>
              <a:defRPr sz="1385"/>
            </a:lvl5pPr>
            <a:lvl6pPr marL="1582598" indent="0">
              <a:buNone/>
              <a:defRPr sz="1385"/>
            </a:lvl6pPr>
            <a:lvl7pPr marL="1899117" indent="0">
              <a:buNone/>
              <a:defRPr sz="1385"/>
            </a:lvl7pPr>
            <a:lvl8pPr marL="2215637" indent="0">
              <a:buNone/>
              <a:defRPr sz="1385"/>
            </a:lvl8pPr>
            <a:lvl9pPr marL="2532156" indent="0">
              <a:buNone/>
              <a:defRPr sz="1385"/>
            </a:lvl9pPr>
          </a:lstStyle>
          <a:p>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108"/>
            </a:lvl1pPr>
            <a:lvl2pPr marL="316520" indent="0">
              <a:buNone/>
              <a:defRPr sz="969"/>
            </a:lvl2pPr>
            <a:lvl3pPr marL="633039" indent="0">
              <a:buNone/>
              <a:defRPr sz="831"/>
            </a:lvl3pPr>
            <a:lvl4pPr marL="949559" indent="0">
              <a:buNone/>
              <a:defRPr sz="692"/>
            </a:lvl4pPr>
            <a:lvl5pPr marL="1266078" indent="0">
              <a:buNone/>
              <a:defRPr sz="692"/>
            </a:lvl5pPr>
            <a:lvl6pPr marL="1582598" indent="0">
              <a:buNone/>
              <a:defRPr sz="692"/>
            </a:lvl6pPr>
            <a:lvl7pPr marL="1899117" indent="0">
              <a:buNone/>
              <a:defRPr sz="692"/>
            </a:lvl7pPr>
            <a:lvl8pPr marL="2215637" indent="0">
              <a:buNone/>
              <a:defRPr sz="692"/>
            </a:lvl8pPr>
            <a:lvl9pPr marL="2532156" indent="0">
              <a:buNone/>
              <a:defRPr sz="692"/>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11/26/2025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80936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831">
                <a:solidFill>
                  <a:schemeClr val="tx1">
                    <a:tint val="75000"/>
                  </a:schemeClr>
                </a:solidFill>
              </a:defRPr>
            </a:lvl1pPr>
          </a:lstStyle>
          <a:p>
            <a:fld id="{C764DE79-268F-4C1A-8933-263129D2AF90}" type="datetimeFigureOut">
              <a:rPr lang="en-US" dirty="0"/>
              <a:t>11/26/2025</a:t>
            </a:fld>
            <a:endParaRPr lang="en-US"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831">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831">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63398807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194F9209-791F-8244-8CA4-19F6F2ED2588}"/>
              </a:ext>
            </a:extLst>
          </p:cNvPr>
          <p:cNvSpPr/>
          <p:nvPr/>
        </p:nvSpPr>
        <p:spPr>
          <a:xfrm rot="10800000">
            <a:off x="-2769" y="-8683"/>
            <a:ext cx="3416477" cy="4957887"/>
          </a:xfrm>
          <a:prstGeom prst="rect">
            <a:avLst/>
          </a:prstGeom>
          <a:solidFill>
            <a:srgbClr val="F2CA08"/>
          </a:solidFill>
          <a:ln>
            <a:solidFill>
              <a:srgbClr val="F2CA0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46"/>
          </a:p>
        </p:txBody>
      </p:sp>
      <p:sp>
        <p:nvSpPr>
          <p:cNvPr id="5" name="TextBox 4">
            <a:extLst>
              <a:ext uri="{FF2B5EF4-FFF2-40B4-BE49-F238E27FC236}">
                <a16:creationId xmlns:a16="http://schemas.microsoft.com/office/drawing/2014/main" id="{AE2C0C24-ADF6-5CB0-8A45-CC6F4F52DECB}"/>
              </a:ext>
            </a:extLst>
          </p:cNvPr>
          <p:cNvSpPr txBox="1"/>
          <p:nvPr/>
        </p:nvSpPr>
        <p:spPr>
          <a:xfrm>
            <a:off x="3613566" y="275797"/>
            <a:ext cx="3087270" cy="4396075"/>
          </a:xfrm>
          <a:prstGeom prst="rect">
            <a:avLst/>
          </a:prstGeom>
          <a:noFill/>
        </p:spPr>
        <p:txBody>
          <a:bodyPr wrap="square" lIns="91440" tIns="45720" rIns="91440" bIns="45720" anchor="t">
            <a:spAutoFit/>
          </a:bodyPr>
          <a:lstStyle/>
          <a:p>
            <a:pPr rtl="0">
              <a:spcAft>
                <a:spcPts val="415"/>
              </a:spcAft>
            </a:pPr>
            <a:r>
              <a:rPr lang="en-GB" sz="900" b="1" i="0" u="none" strike="noStrike" kern="1400" baseline="0" dirty="0">
                <a:solidFill>
                  <a:srgbClr val="000000"/>
                </a:solidFill>
                <a:latin typeface="Verdana"/>
                <a:ea typeface="Verdana"/>
              </a:rPr>
              <a:t>Venue details</a:t>
            </a:r>
          </a:p>
          <a:p>
            <a:pPr rtl="0">
              <a:spcAft>
                <a:spcPts val="415"/>
              </a:spcAft>
            </a:pPr>
            <a:r>
              <a:rPr lang="en-GB" sz="900" b="0" i="0" u="none" strike="noStrike" kern="1400" baseline="0" dirty="0">
                <a:solidFill>
                  <a:srgbClr val="000000"/>
                </a:solidFill>
                <a:latin typeface="Verdana"/>
                <a:ea typeface="Verdana"/>
              </a:rPr>
              <a:t>Ask the supervisor for details of fire exits, what to do if first aid is needed, and where the toilets are. </a:t>
            </a:r>
          </a:p>
          <a:p>
            <a:pPr rtl="0">
              <a:spcAft>
                <a:spcPts val="415"/>
              </a:spcAft>
            </a:pPr>
            <a:r>
              <a:rPr lang="en-GB" sz="900" b="0" i="0" u="none" strike="noStrike" kern="1400" baseline="0" dirty="0">
                <a:solidFill>
                  <a:srgbClr val="000000"/>
                </a:solidFill>
                <a:latin typeface="Verdana"/>
                <a:ea typeface="Verdana"/>
              </a:rPr>
              <a:t>Also ask for any risk assessments for the venue or activities, and if there are any specific procedures which need to be followed.</a:t>
            </a:r>
          </a:p>
          <a:p>
            <a:pPr>
              <a:spcAft>
                <a:spcPts val="415"/>
              </a:spcAft>
            </a:pPr>
            <a:r>
              <a:rPr lang="en-US" sz="900" kern="1400" dirty="0">
                <a:solidFill>
                  <a:srgbClr val="000000"/>
                </a:solidFill>
                <a:latin typeface="Verdana"/>
                <a:ea typeface="Verdana"/>
              </a:rPr>
              <a:t>Check how to reach the emergency services if required (e.g., </a:t>
            </a:r>
            <a:r>
              <a:rPr lang="en-US" sz="900" b="0" i="0" u="none" strike="noStrike" kern="1400" baseline="0" dirty="0">
                <a:solidFill>
                  <a:srgbClr val="000000"/>
                </a:solidFill>
                <a:latin typeface="Verdana"/>
                <a:ea typeface="Verdana"/>
              </a:rPr>
              <a:t>if there is an immediate risk of harm).</a:t>
            </a:r>
          </a:p>
          <a:p>
            <a:pPr>
              <a:spcAft>
                <a:spcPts val="415"/>
              </a:spcAft>
            </a:pPr>
            <a:endParaRPr lang="en-US" sz="900" kern="1400" dirty="0">
              <a:solidFill>
                <a:srgbClr val="000000"/>
              </a:solidFill>
              <a:latin typeface="Verdana"/>
              <a:ea typeface="Verdana"/>
            </a:endParaRPr>
          </a:p>
          <a:p>
            <a:pPr>
              <a:spcAft>
                <a:spcPts val="415"/>
              </a:spcAft>
            </a:pPr>
            <a:r>
              <a:rPr lang="en-GB" sz="900" b="1" i="0" u="none" strike="noStrike" kern="1400" baseline="0" dirty="0">
                <a:solidFill>
                  <a:srgbClr val="000000"/>
                </a:solidFill>
                <a:latin typeface="Verdana"/>
                <a:ea typeface="Verdana"/>
              </a:rPr>
              <a:t>Session details</a:t>
            </a:r>
          </a:p>
          <a:p>
            <a:pPr>
              <a:spcAft>
                <a:spcPts val="415"/>
              </a:spcAft>
            </a:pPr>
            <a:r>
              <a:rPr lang="en-GB" sz="900" kern="1400" dirty="0">
                <a:solidFill>
                  <a:srgbClr val="000000"/>
                </a:solidFill>
                <a:latin typeface="Verdana"/>
                <a:ea typeface="Verdana"/>
              </a:rPr>
              <a:t>Workshop leaders should share any key information on the session with supervisors and helpers, including any notes and any session-specific risk assessments.</a:t>
            </a:r>
          </a:p>
          <a:p>
            <a:pPr>
              <a:spcAft>
                <a:spcPts val="415"/>
              </a:spcAft>
            </a:pPr>
            <a:endParaRPr lang="en-GB" sz="900" kern="1400" dirty="0">
              <a:solidFill>
                <a:srgbClr val="000000"/>
              </a:solidFill>
              <a:latin typeface="Verdana"/>
              <a:ea typeface="Verdana"/>
            </a:endParaRPr>
          </a:p>
          <a:p>
            <a:pPr rtl="0">
              <a:spcAft>
                <a:spcPts val="415"/>
              </a:spcAft>
            </a:pPr>
            <a:r>
              <a:rPr lang="en-GB" sz="900" b="1" i="0" u="none" strike="noStrike" kern="1400" baseline="0" dirty="0">
                <a:solidFill>
                  <a:srgbClr val="000000"/>
                </a:solidFill>
                <a:latin typeface="Verdana"/>
                <a:ea typeface="Verdana"/>
              </a:rPr>
              <a:t>Helper duties</a:t>
            </a:r>
          </a:p>
          <a:p>
            <a:pPr marL="118110" indent="-118110" rtl="0">
              <a:spcAft>
                <a:spcPts val="415"/>
              </a:spcAft>
              <a:buFont typeface="Arial" panose="020B0604020202020204" pitchFamily="34" charset="0"/>
              <a:buChar char="•"/>
            </a:pPr>
            <a:r>
              <a:rPr lang="en-GB" sz="900" kern="1400" dirty="0">
                <a:solidFill>
                  <a:srgbClr val="000000"/>
                </a:solidFill>
                <a:latin typeface="Verdana"/>
                <a:ea typeface="Verdana"/>
              </a:rPr>
              <a:t>Help with anything needed to run the session; including helping to set up, tidy up, and distributing equipment and worksheets</a:t>
            </a:r>
          </a:p>
          <a:p>
            <a:pPr marL="118110" indent="-118110">
              <a:spcAft>
                <a:spcPts val="415"/>
              </a:spcAft>
              <a:buFont typeface="Arial" panose="020B0604020202020204" pitchFamily="34" charset="0"/>
              <a:buChar char="•"/>
            </a:pPr>
            <a:r>
              <a:rPr lang="en-GB" sz="900" kern="1400" dirty="0">
                <a:solidFill>
                  <a:srgbClr val="000000"/>
                </a:solidFill>
                <a:latin typeface="Verdana"/>
                <a:ea typeface="Verdana"/>
              </a:rPr>
              <a:t>Support the students with their learning; check in with all students (unless you’ve been asked to sit with a particular group) and keep an eye out for anyone struggling to offer extra support. Try not to give away any answers!</a:t>
            </a:r>
          </a:p>
          <a:p>
            <a:pPr marL="118110" indent="-118110">
              <a:spcAft>
                <a:spcPts val="415"/>
              </a:spcAft>
              <a:buFont typeface="Arial" panose="020B0604020202020204" pitchFamily="34" charset="0"/>
              <a:buChar char="•"/>
            </a:pPr>
            <a:r>
              <a:rPr lang="en-GB" sz="900" i="0" u="none" strike="noStrike" kern="1400" baseline="0" dirty="0">
                <a:solidFill>
                  <a:srgbClr val="000000"/>
                </a:solidFill>
                <a:latin typeface="Verdana"/>
                <a:ea typeface="Verdana"/>
              </a:rPr>
              <a:t>Help manage behaviour during the session and any breaktimes</a:t>
            </a:r>
            <a:endParaRPr lang="en-GB">
              <a:solidFill>
                <a:srgbClr val="000000"/>
              </a:solidFill>
              <a:latin typeface="Calibri" panose="020F0502020204030204"/>
              <a:ea typeface="Calibri" panose="020F0502020204030204"/>
              <a:cs typeface="Calibri" panose="020F0502020204030204"/>
            </a:endParaRPr>
          </a:p>
        </p:txBody>
      </p:sp>
      <p:sp>
        <p:nvSpPr>
          <p:cNvPr id="7" name="TextBox 6">
            <a:extLst>
              <a:ext uri="{FF2B5EF4-FFF2-40B4-BE49-F238E27FC236}">
                <a16:creationId xmlns:a16="http://schemas.microsoft.com/office/drawing/2014/main" id="{9195FADA-6F1A-7456-852D-A82D5826C2B4}"/>
              </a:ext>
            </a:extLst>
          </p:cNvPr>
          <p:cNvSpPr txBox="1"/>
          <p:nvPr/>
        </p:nvSpPr>
        <p:spPr>
          <a:xfrm>
            <a:off x="129112" y="1128074"/>
            <a:ext cx="3306740" cy="440948"/>
          </a:xfrm>
          <a:prstGeom prst="rect">
            <a:avLst/>
          </a:prstGeom>
          <a:noFill/>
        </p:spPr>
        <p:txBody>
          <a:bodyPr wrap="square" lIns="63305" tIns="31652" rIns="63305" bIns="31652" rtlCol="0" anchor="t">
            <a:spAutoFit/>
          </a:bodyPr>
          <a:lstStyle/>
          <a:p>
            <a:r>
              <a:rPr lang="en-GB" sz="1200" b="1" dirty="0">
                <a:latin typeface="Verdana"/>
                <a:ea typeface="Verdana"/>
              </a:rPr>
              <a:t>Royal Institution Masterclasses:</a:t>
            </a:r>
            <a:endParaRPr lang="en-US" sz="1200" dirty="0">
              <a:latin typeface="Verdana"/>
              <a:ea typeface="Verdana"/>
            </a:endParaRPr>
          </a:p>
          <a:p>
            <a:pPr>
              <a:spcBef>
                <a:spcPts val="277"/>
              </a:spcBef>
            </a:pPr>
            <a:r>
              <a:rPr lang="en-GB" sz="1000" b="1" dirty="0">
                <a:latin typeface="Verdana"/>
                <a:ea typeface="Verdana"/>
              </a:rPr>
              <a:t>Key duties for supporting adults</a:t>
            </a:r>
          </a:p>
        </p:txBody>
      </p:sp>
      <p:sp>
        <p:nvSpPr>
          <p:cNvPr id="9" name="TextBox 8">
            <a:extLst>
              <a:ext uri="{FF2B5EF4-FFF2-40B4-BE49-F238E27FC236}">
                <a16:creationId xmlns:a16="http://schemas.microsoft.com/office/drawing/2014/main" id="{D2510D52-50E8-33F4-7A8A-C854F145AFCE}"/>
              </a:ext>
            </a:extLst>
          </p:cNvPr>
          <p:cNvSpPr txBox="1"/>
          <p:nvPr/>
        </p:nvSpPr>
        <p:spPr>
          <a:xfrm>
            <a:off x="150233" y="3516568"/>
            <a:ext cx="3146620" cy="1283079"/>
          </a:xfrm>
          <a:prstGeom prst="rect">
            <a:avLst/>
          </a:prstGeom>
          <a:noFill/>
        </p:spPr>
        <p:txBody>
          <a:bodyPr wrap="square" lIns="63305" tIns="31652" rIns="63305" bIns="31652" anchor="t">
            <a:spAutoFit/>
          </a:bodyPr>
          <a:lstStyle/>
          <a:p>
            <a:pPr>
              <a:spcAft>
                <a:spcPts val="415"/>
              </a:spcAft>
            </a:pPr>
            <a:r>
              <a:rPr lang="en-GB" sz="900" b="1" dirty="0">
                <a:latin typeface="Verdana"/>
                <a:ea typeface="Verdana"/>
              </a:rPr>
              <a:t>Safeguarding</a:t>
            </a:r>
          </a:p>
          <a:p>
            <a:pPr marL="0" marR="0" indent="0" algn="l">
              <a:spcBef>
                <a:spcPts val="0"/>
              </a:spcBef>
              <a:spcAft>
                <a:spcPts val="415"/>
              </a:spcAft>
            </a:pPr>
            <a:r>
              <a:rPr lang="en-GB" sz="900" kern="1400" dirty="0">
                <a:ln>
                  <a:noFill/>
                </a:ln>
                <a:solidFill>
                  <a:srgbClr val="000000"/>
                </a:solidFill>
                <a:effectLst/>
                <a:latin typeface="Verdana"/>
                <a:ea typeface="Verdana"/>
              </a:rPr>
              <a:t>The Royal Institution (Ri) is committed to safeguarding children and adults at risk and promoting their wellbeing. All Masterclass contributors should share this commitment and should work together to help protect them from harm.</a:t>
            </a:r>
          </a:p>
          <a:p>
            <a:pPr marL="0" marR="0" indent="0" algn="l">
              <a:spcBef>
                <a:spcPts val="0"/>
              </a:spcBef>
              <a:spcAft>
                <a:spcPts val="415"/>
              </a:spcAft>
            </a:pPr>
            <a:r>
              <a:rPr lang="en-GB" sz="900" kern="1400" dirty="0">
                <a:ln>
                  <a:noFill/>
                </a:ln>
                <a:solidFill>
                  <a:srgbClr val="000000"/>
                </a:solidFill>
                <a:effectLst/>
                <a:latin typeface="Verdana"/>
                <a:ea typeface="Verdana"/>
              </a:rPr>
              <a:t>The welfare of the individual is paramount. </a:t>
            </a:r>
            <a:endParaRPr lang="en-GB" sz="900" kern="1400" dirty="0">
              <a:solidFill>
                <a:srgbClr val="000000"/>
              </a:solidFill>
              <a:latin typeface="Verdana"/>
              <a:ea typeface="Verdana"/>
            </a:endParaRPr>
          </a:p>
        </p:txBody>
      </p:sp>
      <p:sp>
        <p:nvSpPr>
          <p:cNvPr id="11" name="TextBox 10">
            <a:extLst>
              <a:ext uri="{FF2B5EF4-FFF2-40B4-BE49-F238E27FC236}">
                <a16:creationId xmlns:a16="http://schemas.microsoft.com/office/drawing/2014/main" id="{715D32C6-E5FE-591B-C4C4-EB30F3DA0EF4}"/>
              </a:ext>
            </a:extLst>
          </p:cNvPr>
          <p:cNvSpPr txBox="1"/>
          <p:nvPr/>
        </p:nvSpPr>
        <p:spPr>
          <a:xfrm>
            <a:off x="133809" y="1852141"/>
            <a:ext cx="3175483" cy="1515602"/>
          </a:xfrm>
          <a:prstGeom prst="rect">
            <a:avLst/>
          </a:prstGeom>
          <a:noFill/>
        </p:spPr>
        <p:txBody>
          <a:bodyPr wrap="square" lIns="63305" tIns="31652" rIns="63305" bIns="31652" anchor="t">
            <a:spAutoFit/>
          </a:bodyPr>
          <a:lstStyle/>
          <a:p>
            <a:pPr>
              <a:spcAft>
                <a:spcPts val="415"/>
              </a:spcAft>
            </a:pPr>
            <a:r>
              <a:rPr lang="en-GB" sz="900" b="1" kern="1400" dirty="0">
                <a:solidFill>
                  <a:srgbClr val="000000"/>
                </a:solidFill>
                <a:latin typeface="Verdana"/>
                <a:ea typeface="Verdana"/>
              </a:rPr>
              <a:t>Supervisor duties</a:t>
            </a:r>
            <a:endParaRPr lang="en-US" sz="900" b="1">
              <a:latin typeface="Verdana"/>
              <a:ea typeface="Calibri"/>
              <a:cs typeface="Calibri"/>
            </a:endParaRPr>
          </a:p>
          <a:p>
            <a:pPr>
              <a:spcAft>
                <a:spcPts val="415"/>
              </a:spcAft>
            </a:pPr>
            <a:r>
              <a:rPr lang="en-GB" sz="900" kern="1400" dirty="0">
                <a:solidFill>
                  <a:srgbClr val="000000"/>
                </a:solidFill>
                <a:latin typeface="Verdana"/>
                <a:ea typeface="Verdana"/>
              </a:rPr>
              <a:t>Supervisors oversee the pastoral care of the students, they</a:t>
            </a:r>
            <a:endParaRPr lang="en-GB" sz="900" kern="1400" dirty="0">
              <a:latin typeface="Verdana"/>
              <a:ea typeface="Verdana"/>
              <a:cs typeface="Calibri"/>
            </a:endParaRPr>
          </a:p>
          <a:p>
            <a:pPr marL="118110" marR="0" indent="-118110" algn="l">
              <a:spcBef>
                <a:spcPts val="0"/>
              </a:spcBef>
              <a:spcAft>
                <a:spcPts val="415"/>
              </a:spcAft>
              <a:buFont typeface="Arial" panose="020B0604020202020204" pitchFamily="34" charset="0"/>
              <a:buChar char="•"/>
            </a:pPr>
            <a:r>
              <a:rPr lang="en-GB" sz="900" kern="1400" dirty="0">
                <a:solidFill>
                  <a:srgbClr val="000000"/>
                </a:solidFill>
                <a:latin typeface="Verdana"/>
                <a:ea typeface="Verdana"/>
              </a:rPr>
              <a:t>Sign in on the adult register</a:t>
            </a:r>
          </a:p>
          <a:p>
            <a:pPr marL="118110" indent="-118110">
              <a:spcAft>
                <a:spcPts val="415"/>
              </a:spcAft>
              <a:buFont typeface="Arial" panose="020B0604020202020204" pitchFamily="34" charset="0"/>
              <a:buChar char="•"/>
            </a:pPr>
            <a:r>
              <a:rPr lang="en-GB" sz="900" kern="1400" dirty="0">
                <a:solidFill>
                  <a:srgbClr val="000000"/>
                </a:solidFill>
                <a:latin typeface="Verdana"/>
                <a:ea typeface="Verdana"/>
              </a:rPr>
              <a:t>Follow the host venue’s Safeguarding Policies &amp; Procedures, including Photo/Recording Guidance and Policies. </a:t>
            </a:r>
          </a:p>
          <a:p>
            <a:pPr marL="118110" marR="0" indent="-118110" algn="l">
              <a:spcBef>
                <a:spcPts val="0"/>
              </a:spcBef>
              <a:spcAft>
                <a:spcPts val="415"/>
              </a:spcAft>
              <a:buFont typeface="Arial" panose="020B0604020202020204" pitchFamily="34" charset="0"/>
              <a:buChar char="•"/>
            </a:pPr>
            <a:r>
              <a:rPr lang="en-GB" sz="900" kern="1400" dirty="0">
                <a:solidFill>
                  <a:srgbClr val="000000"/>
                </a:solidFill>
                <a:latin typeface="Verdana"/>
                <a:ea typeface="Verdana"/>
              </a:rPr>
              <a:t>Follow any risk assessments &amp; challenge any unsafe situations or behaviours</a:t>
            </a:r>
          </a:p>
        </p:txBody>
      </p:sp>
      <p:cxnSp>
        <p:nvCxnSpPr>
          <p:cNvPr id="19" name="Straight Arrow Connector 18">
            <a:extLst>
              <a:ext uri="{FF2B5EF4-FFF2-40B4-BE49-F238E27FC236}">
                <a16:creationId xmlns:a16="http://schemas.microsoft.com/office/drawing/2014/main" id="{EE8C41D6-F651-4ADE-D59E-15DB0A7DF1E0}"/>
              </a:ext>
            </a:extLst>
          </p:cNvPr>
          <p:cNvCxnSpPr/>
          <p:nvPr/>
        </p:nvCxnSpPr>
        <p:spPr>
          <a:xfrm>
            <a:off x="-18654" y="4948578"/>
            <a:ext cx="6831350" cy="7483"/>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Graphic 1">
            <a:extLst>
              <a:ext uri="{FF2B5EF4-FFF2-40B4-BE49-F238E27FC236}">
                <a16:creationId xmlns:a16="http://schemas.microsoft.com/office/drawing/2014/main" id="{B60948B6-981E-E926-B12A-45F98737C10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0670" y="212055"/>
            <a:ext cx="1747986" cy="674938"/>
          </a:xfrm>
          <a:prstGeom prst="rect">
            <a:avLst/>
          </a:prstGeom>
        </p:spPr>
      </p:pic>
      <p:cxnSp>
        <p:nvCxnSpPr>
          <p:cNvPr id="20" name="Straight Arrow Connector 19">
            <a:extLst>
              <a:ext uri="{FF2B5EF4-FFF2-40B4-BE49-F238E27FC236}">
                <a16:creationId xmlns:a16="http://schemas.microsoft.com/office/drawing/2014/main" id="{A4978A4E-EF6E-C044-57C9-2E1CCA5BBA87}"/>
              </a:ext>
            </a:extLst>
          </p:cNvPr>
          <p:cNvCxnSpPr>
            <a:cxnSpLocks/>
          </p:cNvCxnSpPr>
          <p:nvPr/>
        </p:nvCxnSpPr>
        <p:spPr>
          <a:xfrm>
            <a:off x="3411047" y="-7296"/>
            <a:ext cx="30500" cy="9932533"/>
          </a:xfrm>
          <a:prstGeom prst="straightConnector1">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6C22A27D-F6D5-218D-60CF-0260BD790095}"/>
              </a:ext>
            </a:extLst>
          </p:cNvPr>
          <p:cNvSpPr/>
          <p:nvPr/>
        </p:nvSpPr>
        <p:spPr>
          <a:xfrm rot="10800000">
            <a:off x="3438888" y="4963116"/>
            <a:ext cx="3416477" cy="4947057"/>
          </a:xfrm>
          <a:prstGeom prst="rect">
            <a:avLst/>
          </a:prstGeom>
          <a:solidFill>
            <a:srgbClr val="F2CA08"/>
          </a:solidFill>
          <a:ln>
            <a:solidFill>
              <a:srgbClr val="F2CA0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46"/>
          </a:p>
        </p:txBody>
      </p:sp>
      <p:sp>
        <p:nvSpPr>
          <p:cNvPr id="12" name="TextBox 11">
            <a:extLst>
              <a:ext uri="{FF2B5EF4-FFF2-40B4-BE49-F238E27FC236}">
                <a16:creationId xmlns:a16="http://schemas.microsoft.com/office/drawing/2014/main" id="{4A893E9E-E0F6-12CD-2347-2E1EE1B9A734}"/>
              </a:ext>
            </a:extLst>
          </p:cNvPr>
          <p:cNvSpPr txBox="1"/>
          <p:nvPr/>
        </p:nvSpPr>
        <p:spPr>
          <a:xfrm rot="10800000">
            <a:off x="3924909" y="7951173"/>
            <a:ext cx="2279549" cy="461665"/>
          </a:xfrm>
          <a:prstGeom prst="rect">
            <a:avLst/>
          </a:prstGeom>
          <a:noFill/>
        </p:spPr>
        <p:txBody>
          <a:bodyPr wrap="square" lIns="91440" tIns="45720" rIns="91440" bIns="45720" rtlCol="0" anchor="t">
            <a:spAutoFit/>
          </a:bodyPr>
          <a:lstStyle/>
          <a:p>
            <a:pPr algn="ctr"/>
            <a:r>
              <a:rPr lang="en-GB" sz="1200" b="1" dirty="0">
                <a:latin typeface="Verdana"/>
                <a:ea typeface="Verdana"/>
              </a:rPr>
              <a:t>Masterclass </a:t>
            </a:r>
            <a:endParaRPr lang="en-US" sz="1200">
              <a:latin typeface="Verdana"/>
              <a:ea typeface="Verdana"/>
            </a:endParaRPr>
          </a:p>
          <a:p>
            <a:pPr algn="ctr"/>
            <a:r>
              <a:rPr lang="en-GB" sz="1200" b="1" dirty="0">
                <a:latin typeface="Verdana"/>
                <a:ea typeface="Verdana"/>
              </a:rPr>
              <a:t>Code o</a:t>
            </a:r>
            <a:r>
              <a:rPr lang="en-GB" sz="1100" b="1" dirty="0">
                <a:latin typeface="Verdana"/>
                <a:ea typeface="Verdana"/>
              </a:rPr>
              <a:t>f Conduct:</a:t>
            </a:r>
            <a:endParaRPr lang="en-GB" sz="1100" dirty="0">
              <a:latin typeface="Verdana"/>
              <a:ea typeface="Verdana"/>
            </a:endParaRPr>
          </a:p>
        </p:txBody>
      </p:sp>
      <p:pic>
        <p:nvPicPr>
          <p:cNvPr id="13" name="Picture 12">
            <a:extLst>
              <a:ext uri="{FF2B5EF4-FFF2-40B4-BE49-F238E27FC236}">
                <a16:creationId xmlns:a16="http://schemas.microsoft.com/office/drawing/2014/main" id="{DBEF6360-2F56-1AF1-B195-6F81EC3FD487}"/>
              </a:ext>
            </a:extLst>
          </p:cNvPr>
          <p:cNvPicPr>
            <a:picLocks noChangeAspect="1"/>
          </p:cNvPicPr>
          <p:nvPr/>
        </p:nvPicPr>
        <p:blipFill>
          <a:blip r:embed="rId4"/>
          <a:stretch>
            <a:fillRect/>
          </a:stretch>
        </p:blipFill>
        <p:spPr>
          <a:xfrm rot="10800000">
            <a:off x="4370059" y="6569153"/>
            <a:ext cx="1583254" cy="1376837"/>
          </a:xfrm>
          <a:prstGeom prst="rect">
            <a:avLst/>
          </a:prstGeom>
        </p:spPr>
      </p:pic>
      <p:sp>
        <p:nvSpPr>
          <p:cNvPr id="14" name="TextBox 13">
            <a:extLst>
              <a:ext uri="{FF2B5EF4-FFF2-40B4-BE49-F238E27FC236}">
                <a16:creationId xmlns:a16="http://schemas.microsoft.com/office/drawing/2014/main" id="{7819DB5C-E90A-BFCC-526C-8AC1B7C4BB8D}"/>
              </a:ext>
            </a:extLst>
          </p:cNvPr>
          <p:cNvSpPr txBox="1"/>
          <p:nvPr/>
        </p:nvSpPr>
        <p:spPr>
          <a:xfrm rot="10800000">
            <a:off x="222923" y="5550845"/>
            <a:ext cx="3188321" cy="3277820"/>
          </a:xfrm>
          <a:prstGeom prst="rect">
            <a:avLst/>
          </a:prstGeom>
          <a:noFill/>
        </p:spPr>
        <p:txBody>
          <a:bodyPr wrap="square" lIns="91440" tIns="45720" rIns="91440" bIns="45720" rtlCol="0" anchor="t">
            <a:spAutoFit/>
          </a:bodyPr>
          <a:lstStyle/>
          <a:p>
            <a:pPr algn="just"/>
            <a:endParaRPr lang="en-GB" sz="600" dirty="0">
              <a:ea typeface="+mn-lt"/>
              <a:cs typeface="+mn-lt"/>
            </a:endParaRPr>
          </a:p>
          <a:p>
            <a:pPr algn="just"/>
            <a:r>
              <a:rPr lang="en-GB" sz="1200" b="1" dirty="0">
                <a:latin typeface="Verdana"/>
                <a:ea typeface="Verdana"/>
              </a:rPr>
              <a:t>Masterclass Code of Conduct</a:t>
            </a:r>
            <a:endParaRPr lang="en-GB" sz="1200" dirty="0">
              <a:latin typeface="Verdana"/>
              <a:ea typeface="Verdana"/>
              <a:cs typeface="Calibri"/>
            </a:endParaRPr>
          </a:p>
          <a:p>
            <a:pPr algn="just"/>
            <a:endParaRPr lang="en-GB" b="1" dirty="0">
              <a:latin typeface="Verdana"/>
              <a:ea typeface="+mn-lt"/>
              <a:cs typeface="+mn-lt"/>
            </a:endParaRPr>
          </a:p>
          <a:p>
            <a:pPr algn="just"/>
            <a:r>
              <a:rPr lang="en-GB" sz="900" dirty="0">
                <a:latin typeface="Verdana"/>
                <a:ea typeface="+mn-lt"/>
                <a:cs typeface="+mn-lt"/>
              </a:rPr>
              <a:t>This code of conduct is to ensure that Ri Masterclasses are open, safe, fulfilling, and a welcoming environment for everyone’s thoughts and ideas. Everyone involved in an Ri Masterclass is responsible for following the Code of Conduct.</a:t>
            </a:r>
            <a:endParaRPr lang="en-GB" sz="900">
              <a:latin typeface="Verdana"/>
              <a:ea typeface="Calibri"/>
              <a:cs typeface="Calibri"/>
            </a:endParaRPr>
          </a:p>
          <a:p>
            <a:pPr marL="171450" indent="-171450" algn="just">
              <a:buFont typeface="Arial"/>
              <a:buChar char="•"/>
            </a:pPr>
            <a:endParaRPr lang="en-GB" sz="900" dirty="0">
              <a:latin typeface="Verdana"/>
              <a:ea typeface="+mn-lt"/>
              <a:cs typeface="+mn-lt"/>
            </a:endParaRPr>
          </a:p>
          <a:p>
            <a:pPr marL="171450" indent="-171450" algn="just">
              <a:buFont typeface="Arial"/>
              <a:buChar char="•"/>
            </a:pPr>
            <a:endParaRPr lang="en-GB" sz="900" dirty="0">
              <a:latin typeface="Verdana"/>
              <a:ea typeface="+mn-lt"/>
              <a:cs typeface="+mn-lt"/>
            </a:endParaRPr>
          </a:p>
          <a:p>
            <a:pPr marL="285750" indent="-285750">
              <a:buFont typeface="Arial,Sans-Serif"/>
              <a:buChar char="•"/>
            </a:pPr>
            <a:r>
              <a:rPr lang="en-GB" sz="900" dirty="0">
                <a:latin typeface="Verdana"/>
                <a:ea typeface="+mn-lt"/>
                <a:cs typeface="+mn-lt"/>
              </a:rPr>
              <a:t>Be kind, respectful and inclusive to everyone</a:t>
            </a:r>
            <a:endParaRPr lang="en-US" sz="900" dirty="0">
              <a:latin typeface="Verdana"/>
              <a:ea typeface="+mn-lt"/>
              <a:cs typeface="+mn-lt"/>
            </a:endParaRPr>
          </a:p>
          <a:p>
            <a:pPr marL="285750" indent="-285750">
              <a:buFont typeface="Arial,Sans-Serif"/>
              <a:buChar char="•"/>
            </a:pPr>
            <a:endParaRPr lang="en-GB" sz="900" dirty="0">
              <a:latin typeface="Verdana"/>
              <a:ea typeface="+mn-lt"/>
              <a:cs typeface="+mn-lt"/>
            </a:endParaRPr>
          </a:p>
          <a:p>
            <a:pPr marL="285750" indent="-285750">
              <a:buFont typeface="Arial,Sans-Serif"/>
              <a:buChar char="•"/>
            </a:pPr>
            <a:r>
              <a:rPr lang="en-GB" sz="900" dirty="0">
                <a:latin typeface="Verdana"/>
                <a:ea typeface="+mn-lt"/>
                <a:cs typeface="+mn-lt"/>
              </a:rPr>
              <a:t>Listen and respect each other’s views and ideas</a:t>
            </a:r>
          </a:p>
          <a:p>
            <a:pPr marL="285750" indent="-285750">
              <a:buFont typeface="Arial,Sans-Serif"/>
              <a:buChar char="•"/>
            </a:pPr>
            <a:endParaRPr lang="en-GB" sz="900" dirty="0">
              <a:latin typeface="Verdana"/>
              <a:ea typeface="+mn-lt"/>
              <a:cs typeface="+mn-lt"/>
            </a:endParaRPr>
          </a:p>
          <a:p>
            <a:pPr marL="285750" indent="-285750">
              <a:buFont typeface="Arial,Sans-Serif"/>
              <a:buChar char="•"/>
            </a:pPr>
            <a:r>
              <a:rPr lang="en-GB" sz="900" dirty="0">
                <a:latin typeface="Verdana"/>
                <a:ea typeface="+mn-lt"/>
                <a:cs typeface="+mn-lt"/>
              </a:rPr>
              <a:t>Treat everyone equally</a:t>
            </a:r>
            <a:endParaRPr lang="en-US" sz="900" dirty="0">
              <a:latin typeface="Verdana"/>
              <a:ea typeface="+mn-lt"/>
              <a:cs typeface="+mn-lt"/>
            </a:endParaRPr>
          </a:p>
          <a:p>
            <a:pPr marL="285750" indent="-285750">
              <a:buFont typeface="Arial,Sans-Serif"/>
              <a:buChar char="•"/>
            </a:pPr>
            <a:endParaRPr lang="en-GB" sz="900" dirty="0">
              <a:latin typeface="Verdana"/>
              <a:ea typeface="+mn-lt"/>
              <a:cs typeface="+mn-lt"/>
            </a:endParaRPr>
          </a:p>
          <a:p>
            <a:pPr marL="285750" indent="-285750">
              <a:buFont typeface="Arial,Sans-Serif"/>
              <a:buChar char="•"/>
            </a:pPr>
            <a:r>
              <a:rPr lang="en-GB" sz="900" dirty="0">
                <a:latin typeface="Verdana"/>
                <a:ea typeface="+mn-lt"/>
                <a:cs typeface="+mn-lt"/>
              </a:rPr>
              <a:t>We will not accept any behaviour which is unkind, upsetting or excludes any one person or group of people. If what you’re doing is making someone feel uncomfortable, that is enough reason to stop doing it</a:t>
            </a:r>
            <a:r>
              <a:rPr lang="en-GB" sz="900" dirty="0">
                <a:ea typeface="+mn-lt"/>
                <a:cs typeface="+mn-lt"/>
              </a:rPr>
              <a:t>.</a:t>
            </a:r>
            <a:r>
              <a:rPr lang="en-GB" sz="900" dirty="0">
                <a:latin typeface="Verdana"/>
                <a:ea typeface="+mn-lt"/>
                <a:cs typeface="+mn-lt"/>
              </a:rPr>
              <a:t> </a:t>
            </a:r>
            <a:endParaRPr lang="en-GB" dirty="0"/>
          </a:p>
        </p:txBody>
      </p:sp>
      <p:pic>
        <p:nvPicPr>
          <p:cNvPr id="3" name="Graphic 2">
            <a:extLst>
              <a:ext uri="{FF2B5EF4-FFF2-40B4-BE49-F238E27FC236}">
                <a16:creationId xmlns:a16="http://schemas.microsoft.com/office/drawing/2014/main" id="{2CF93A0C-9614-0C83-0EDA-28307D63F6C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10800000">
            <a:off x="1587231" y="8997412"/>
            <a:ext cx="1747986" cy="674938"/>
          </a:xfrm>
          <a:prstGeom prst="rect">
            <a:avLst/>
          </a:prstGeom>
        </p:spPr>
      </p:pic>
      <p:sp>
        <p:nvSpPr>
          <p:cNvPr id="10" name="TextBox 9">
            <a:extLst>
              <a:ext uri="{FF2B5EF4-FFF2-40B4-BE49-F238E27FC236}">
                <a16:creationId xmlns:a16="http://schemas.microsoft.com/office/drawing/2014/main" id="{22F422E3-2F54-8AE6-E512-1BC26CB7A7FC}"/>
              </a:ext>
            </a:extLst>
          </p:cNvPr>
          <p:cNvSpPr txBox="1"/>
          <p:nvPr/>
        </p:nvSpPr>
        <p:spPr>
          <a:xfrm rot="10800000">
            <a:off x="3857663" y="6370896"/>
            <a:ext cx="2592071" cy="200055"/>
          </a:xfrm>
          <a:prstGeom prst="rect">
            <a:avLst/>
          </a:prstGeom>
          <a:noFill/>
        </p:spPr>
        <p:txBody>
          <a:bodyPr wrap="square" lIns="91440" tIns="45720" rIns="91440" bIns="45720" rtlCol="0" anchor="t">
            <a:spAutoFit/>
          </a:bodyPr>
          <a:lstStyle/>
          <a:p>
            <a:pPr algn="ctr"/>
            <a:r>
              <a:rPr lang="en-GB" sz="700" dirty="0">
                <a:latin typeface="Verdana"/>
                <a:ea typeface="Verdana"/>
              </a:rPr>
              <a:t>Rigb.org/masterclass-code-of-conduct</a:t>
            </a:r>
            <a:endParaRPr lang="en-US" dirty="0"/>
          </a:p>
        </p:txBody>
      </p:sp>
    </p:spTree>
    <p:extLst>
      <p:ext uri="{BB962C8B-B14F-4D97-AF65-F5344CB8AC3E}">
        <p14:creationId xmlns:p14="http://schemas.microsoft.com/office/powerpoint/2010/main" val="35066573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a4ad3fa0-b3f8-44de-91d5-885247d8d97c" xsi:nil="true"/>
    <lcf76f155ced4ddcb4097134ff3c332f xmlns="73505947-c026-4ae1-9619-931bb6cf241d">
      <Terms xmlns="http://schemas.microsoft.com/office/infopath/2007/PartnerControls"/>
    </lcf76f155ced4ddcb4097134ff3c332f>
    <SharedWithUsers xmlns="a4ad3fa0-b3f8-44de-91d5-885247d8d97c">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F2398ABF39FE74FA77D6E765BF67AAD" ma:contentTypeVersion="16" ma:contentTypeDescription="Create a new document." ma:contentTypeScope="" ma:versionID="af1925c9c773336c5951a3da36454ebc">
  <xsd:schema xmlns:xsd="http://www.w3.org/2001/XMLSchema" xmlns:xs="http://www.w3.org/2001/XMLSchema" xmlns:p="http://schemas.microsoft.com/office/2006/metadata/properties" xmlns:ns2="73505947-c026-4ae1-9619-931bb6cf241d" xmlns:ns3="a4ad3fa0-b3f8-44de-91d5-885247d8d97c" targetNamespace="http://schemas.microsoft.com/office/2006/metadata/properties" ma:root="true" ma:fieldsID="33ee9c26cf9014d247632d5b0dfe4904" ns2:_="" ns3:_="">
    <xsd:import namespace="73505947-c026-4ae1-9619-931bb6cf241d"/>
    <xsd:import namespace="a4ad3fa0-b3f8-44de-91d5-885247d8d97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505947-c026-4ae1-9619-931bb6cf24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780bab3a-2ab3-4e31-b41c-cc762826808a"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4ad3fa0-b3f8-44de-91d5-885247d8d97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d9583337-c309-40cf-ad35-70fbf33486be}" ma:internalName="TaxCatchAll" ma:showField="CatchAllData" ma:web="a4ad3fa0-b3f8-44de-91d5-885247d8d97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1E04FFE-2B44-4D6E-8CEA-159ADF9CE0F4}">
  <ds:schemaRefs>
    <ds:schemaRef ds:uri="http://schemas.microsoft.com/sharepoint/v3/contenttype/forms"/>
  </ds:schemaRefs>
</ds:datastoreItem>
</file>

<file path=customXml/itemProps2.xml><?xml version="1.0" encoding="utf-8"?>
<ds:datastoreItem xmlns:ds="http://schemas.openxmlformats.org/officeDocument/2006/customXml" ds:itemID="{EAC12B83-9480-4E3F-83E3-2A8C75E11F1B}">
  <ds:schemaRefs>
    <ds:schemaRef ds:uri="73505947-c026-4ae1-9619-931bb6cf241d"/>
    <ds:schemaRef ds:uri="a4ad3fa0-b3f8-44de-91d5-885247d8d97c"/>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F8F7CF5F-1F55-4B10-872D-ED50549E8E9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3505947-c026-4ae1-9619-931bb6cf241d"/>
    <ds:schemaRef ds:uri="a4ad3fa0-b3f8-44de-91d5-885247d8d97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Application>Microsoft Office PowerPoint</Application>
  <PresentationFormat>A4 Paper (210x297 mm)</PresentationFormat>
  <Slides>1</Slides>
  <Notes>0</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Samantha Durbin</dc:creator>
  <cp:revision>245</cp:revision>
  <cp:lastPrinted>2024-11-27T16:03:27Z</cp:lastPrinted>
  <dcterms:created xsi:type="dcterms:W3CDTF">2023-12-06T11:15:31Z</dcterms:created>
  <dcterms:modified xsi:type="dcterms:W3CDTF">2025-11-26T11:00:10Z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0x010100EF2398ABF39FE74FA77D6E765BF67AAD</vt:lpwstr>
  </property>
  <property fmtid="{D5CDD505-2E9C-101B-9397-08002B2CF9AE}" pid="3" name="MediaServiceImageTags">
    <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bool>false</vt:bool>
  </property>
</Properties>
</file>